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7" r:id="rId6"/>
    <p:sldId id="259" r:id="rId7"/>
    <p:sldId id="266" r:id="rId8"/>
    <p:sldId id="268" r:id="rId9"/>
    <p:sldId id="270" r:id="rId10"/>
    <p:sldId id="273" r:id="rId11"/>
    <p:sldId id="274" r:id="rId12"/>
    <p:sldId id="276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1">
          <p15:clr>
            <a:srgbClr val="A4A3A4"/>
          </p15:clr>
        </p15:guide>
        <p15:guide id="2" orient="horz" pos="162">
          <p15:clr>
            <a:srgbClr val="A4A3A4"/>
          </p15:clr>
        </p15:guide>
        <p15:guide id="3" orient="horz" pos="558">
          <p15:clr>
            <a:srgbClr val="A4A3A4"/>
          </p15:clr>
        </p15:guide>
        <p15:guide id="4" orient="horz" pos="2189">
          <p15:clr>
            <a:srgbClr val="A4A3A4"/>
          </p15:clr>
        </p15:guide>
        <p15:guide id="5" orient="horz" pos="852">
          <p15:clr>
            <a:srgbClr val="A4A3A4"/>
          </p15:clr>
        </p15:guide>
        <p15:guide id="6" orient="horz" pos="286">
          <p15:clr>
            <a:srgbClr val="A4A3A4"/>
          </p15:clr>
        </p15:guide>
        <p15:guide id="7" pos="4868">
          <p15:clr>
            <a:srgbClr val="A4A3A4"/>
          </p15:clr>
        </p15:guide>
        <p15:guide id="8" pos="1803">
          <p15:clr>
            <a:srgbClr val="A4A3A4"/>
          </p15:clr>
        </p15:guide>
        <p15:guide id="9" pos="4498">
          <p15:clr>
            <a:srgbClr val="A4A3A4"/>
          </p15:clr>
        </p15:guide>
        <p15:guide id="10" pos="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0"/>
    <a:srgbClr val="17A7E2"/>
    <a:srgbClr val="008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4694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094" y="67"/>
      </p:cViewPr>
      <p:guideLst>
        <p:guide orient="horz" pos="3641"/>
        <p:guide orient="horz" pos="162"/>
        <p:guide orient="horz" pos="558"/>
        <p:guide orient="horz" pos="2189"/>
        <p:guide orient="horz" pos="852"/>
        <p:guide orient="horz" pos="286"/>
        <p:guide pos="4868"/>
        <p:guide pos="1803"/>
        <p:guide pos="4498"/>
        <p:guide pos="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65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F5068-3817-584A-A490-F409B0C739AE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AD92-DEA0-6E44-B655-CAAF2CF08D1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28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0D04-0CEA-5F48-8196-FF129D7362B1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83AFA-C9C1-BF47-9488-D21010F7C62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8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886969" y="6623001"/>
            <a:ext cx="588300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D426905-67E8-8B47-AAFE-7775B09816D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268" y="6623003"/>
            <a:ext cx="2632364" cy="234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457200" rtl="0" eaLnBrk="1" latinLnBrk="0" hangingPunct="1">
              <a:defRPr lang="de-DE" sz="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43001"/>
            <a:ext cx="91440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71603"/>
            <a:ext cx="7311612" cy="939848"/>
          </a:xfrm>
          <a:prstGeom prst="rect">
            <a:avLst/>
          </a:prstGeom>
          <a:solidFill>
            <a:schemeClr val="bg1"/>
          </a:solidFill>
        </p:spPr>
        <p:txBody>
          <a:bodyPr vert="horz" lIns="936000" tIns="0" rIns="180000" bIns="0" anchor="ctr"/>
          <a:lstStyle>
            <a:lvl1pPr marL="0" indent="0">
              <a:buNone/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HEADLINE 26 – 40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16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7798-CBE6-D84B-990D-AF5EBDF12E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936625" y="1327150"/>
            <a:ext cx="3635375" cy="4641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180000" tIns="180000" rIns="180000" bIns="180000" numCol="1" anchor="t"/>
          <a:lstStyle>
            <a:lvl1pPr marL="342900" indent="-342900">
              <a:buFont typeface="+mj-lt"/>
              <a:buAutoNum type="arabicPeriod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Frame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shortened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…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6372226" cy="713984"/>
          </a:xfrm>
          <a:prstGeom prst="rect">
            <a:avLst/>
          </a:prstGeom>
        </p:spPr>
        <p:txBody>
          <a:bodyPr vert="horz" lIns="0" rIns="0" bIns="0" anchor="ctr"/>
          <a:lstStyle>
            <a:lvl1pPr algn="l">
              <a:defRPr sz="2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880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BB50-0A4A-2941-99D7-EA22CF98E09F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71603"/>
            <a:ext cx="7311612" cy="939848"/>
          </a:xfrm>
          <a:prstGeom prst="rect">
            <a:avLst/>
          </a:prstGeom>
          <a:solidFill>
            <a:schemeClr val="bg1"/>
          </a:solidFill>
        </p:spPr>
        <p:txBody>
          <a:bodyPr vert="horz" lIns="936000" tIns="0" rIns="180000" bIns="0" anchor="ctr"/>
          <a:lstStyle>
            <a:lvl1pPr marL="0" indent="0"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CHAPTER 1, Frame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shortened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46350"/>
            <a:ext cx="7311612" cy="876300"/>
          </a:xfrm>
          <a:prstGeom prst="rect">
            <a:avLst/>
          </a:prstGeom>
          <a:solidFill>
            <a:schemeClr val="bg1"/>
          </a:solidFill>
        </p:spPr>
        <p:txBody>
          <a:bodyPr vert="horz" lIns="936000" tIns="0" rIns="180000" bIns="0" anchor="ctr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Introduction16 </a:t>
            </a:r>
            <a:r>
              <a:rPr lang="de-DE" dirty="0" err="1"/>
              <a:t>pt</a:t>
            </a:r>
            <a:r>
              <a:rPr lang="de-DE" dirty="0"/>
              <a:t>., max.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! </a:t>
            </a:r>
            <a:r>
              <a:rPr lang="de-DE" dirty="0" err="1"/>
              <a:t>Itiae</a:t>
            </a:r>
            <a:r>
              <a:rPr lang="de-DE" dirty="0"/>
              <a:t> </a:t>
            </a:r>
            <a:r>
              <a:rPr lang="de-DE" dirty="0" err="1"/>
              <a:t>voluptia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et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suntem</a:t>
            </a:r>
            <a:r>
              <a:rPr lang="de-DE" dirty="0"/>
              <a:t> </a:t>
            </a:r>
            <a:r>
              <a:rPr lang="de-DE" dirty="0" err="1"/>
              <a:t>nobita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, </a:t>
            </a:r>
            <a:r>
              <a:rPr lang="de-DE" dirty="0" err="1"/>
              <a:t>saecaecto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73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Head- &amp;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6372226" cy="577850"/>
          </a:xfrm>
          <a:prstGeom prst="rect">
            <a:avLst/>
          </a:prstGeom>
        </p:spPr>
        <p:txBody>
          <a:bodyPr vert="horz" lIns="0" rIns="0" bIns="0" anchor="b"/>
          <a:lstStyle>
            <a:lvl1pPr algn="l">
              <a:defRPr sz="2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 26 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1C2C-363B-2F48-8AE4-920955590E2C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1466850"/>
            <a:ext cx="7847013" cy="4921250"/>
          </a:xfrm>
          <a:prstGeom prst="rect">
            <a:avLst/>
          </a:prstGeom>
        </p:spPr>
        <p:txBody>
          <a:bodyPr vert="horz" lIns="0" tIns="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600" b="1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Topic 1 - 16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0"/>
            <a:r>
              <a:rPr lang="de-DE" dirty="0"/>
              <a:t>Topic 2 - 16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36625" y="577850"/>
            <a:ext cx="6372226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 20 PT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5" hasCustomPrompt="1"/>
          </p:nvPr>
        </p:nvSpPr>
        <p:spPr>
          <a:xfrm>
            <a:off x="222250" y="-12700"/>
            <a:ext cx="714375" cy="590550"/>
          </a:xfrm>
          <a:prstGeom prst="rect">
            <a:avLst/>
          </a:prstGeom>
        </p:spPr>
        <p:txBody>
          <a:bodyPr vert="horz" lIns="72000" tIns="0" rIns="108000" bIns="0" anchor="b"/>
          <a:lstStyle>
            <a:lvl1pPr marL="0" indent="0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de-DE" dirty="0"/>
              <a:t>X.X</a:t>
            </a:r>
          </a:p>
        </p:txBody>
      </p:sp>
    </p:spTree>
    <p:extLst>
      <p:ext uri="{BB962C8B-B14F-4D97-AF65-F5344CB8AC3E}">
        <p14:creationId xmlns:p14="http://schemas.microsoft.com/office/powerpoint/2010/main" val="22901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seite Head- &amp;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6372226" cy="577850"/>
          </a:xfrm>
          <a:prstGeom prst="rect">
            <a:avLst/>
          </a:prstGeom>
        </p:spPr>
        <p:txBody>
          <a:bodyPr vert="horz" lIns="0" rIns="0" bIns="0" anchor="b"/>
          <a:lstStyle>
            <a:lvl1pPr algn="l">
              <a:defRPr sz="2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 26 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5246-A102-9747-858D-33F038EA0275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42975" y="1466850"/>
            <a:ext cx="3629025" cy="4984750"/>
          </a:xfrm>
          <a:prstGeom prst="rect">
            <a:avLst/>
          </a:prstGeom>
        </p:spPr>
        <p:txBody>
          <a:bodyPr vert="horz" lIns="0" tIns="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600" b="1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Topic 1 - 16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0"/>
            <a:r>
              <a:rPr lang="de-DE" dirty="0"/>
              <a:t>Topic 2 - 16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36625" y="577850"/>
            <a:ext cx="6372226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Subheadline 20 PT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819650" y="1466850"/>
            <a:ext cx="3960814" cy="47180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21303" y="6184900"/>
            <a:ext cx="3959161" cy="266700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200" b="0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legend/</a:t>
            </a:r>
            <a:r>
              <a:rPr lang="de-DE" dirty="0" err="1"/>
              <a:t>underline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5" name="Textplatzhalter 15"/>
          <p:cNvSpPr>
            <a:spLocks noGrp="1"/>
          </p:cNvSpPr>
          <p:nvPr>
            <p:ph type="body" idx="15" hasCustomPrompt="1"/>
          </p:nvPr>
        </p:nvSpPr>
        <p:spPr>
          <a:xfrm>
            <a:off x="222250" y="-12700"/>
            <a:ext cx="714375" cy="590550"/>
          </a:xfrm>
          <a:prstGeom prst="rect">
            <a:avLst/>
          </a:prstGeom>
        </p:spPr>
        <p:txBody>
          <a:bodyPr vert="horz" lIns="72000" tIns="0" rIns="108000" bIns="0" anchor="b"/>
          <a:lstStyle>
            <a:lvl1pPr marL="0" indent="0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de-DE" dirty="0"/>
              <a:t>X.X</a:t>
            </a:r>
          </a:p>
        </p:txBody>
      </p:sp>
    </p:spTree>
    <p:extLst>
      <p:ext uri="{BB962C8B-B14F-4D97-AF65-F5344CB8AC3E}">
        <p14:creationId xmlns:p14="http://schemas.microsoft.com/office/powerpoint/2010/main" val="87738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6625" y="37578"/>
            <a:ext cx="6372226" cy="651353"/>
          </a:xfrm>
          <a:prstGeom prst="rect">
            <a:avLst/>
          </a:prstGeom>
        </p:spPr>
        <p:txBody>
          <a:bodyPr vert="horz" lIns="0" rIns="0" bIns="0" anchor="ctr"/>
          <a:lstStyle>
            <a:lvl1pPr algn="l">
              <a:defRPr sz="2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 26 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F353-A3E4-0A47-ACD1-1F4367A4696F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idx="15" hasCustomPrompt="1"/>
          </p:nvPr>
        </p:nvSpPr>
        <p:spPr>
          <a:xfrm>
            <a:off x="228426" y="37404"/>
            <a:ext cx="720725" cy="701632"/>
          </a:xfrm>
          <a:prstGeom prst="rect">
            <a:avLst/>
          </a:prstGeom>
        </p:spPr>
        <p:txBody>
          <a:bodyPr vert="horz" lIns="72000" tIns="0" rIns="108000" bIns="0" anchor="ctr"/>
          <a:lstStyle>
            <a:lvl1pPr marL="0" indent="0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de-DE" dirty="0"/>
              <a:t>X.X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1466850"/>
            <a:ext cx="7847013" cy="4921250"/>
          </a:xfrm>
          <a:prstGeom prst="rect">
            <a:avLst/>
          </a:prstGeom>
        </p:spPr>
        <p:txBody>
          <a:bodyPr vert="horz" lIns="0" tIns="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600" b="1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Topic 1 - 16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0"/>
            <a:r>
              <a:rPr lang="de-DE" dirty="0"/>
              <a:t>Topic 2 - 16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76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seit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FD7F-D810-7847-8B21-7D77E3EDE011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42975" y="1466850"/>
            <a:ext cx="3629025" cy="4984750"/>
          </a:xfrm>
          <a:prstGeom prst="rect">
            <a:avLst/>
          </a:prstGeom>
        </p:spPr>
        <p:txBody>
          <a:bodyPr vert="horz" lIns="0" tIns="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600" b="1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Topic 1 - 16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0"/>
            <a:r>
              <a:rPr lang="de-DE" dirty="0"/>
              <a:t>Topic 2 - 16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819650" y="1466850"/>
            <a:ext cx="3960814" cy="47180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21303" y="6184900"/>
            <a:ext cx="3959161" cy="266700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457200">
              <a:spcBef>
                <a:spcPts val="1200"/>
              </a:spcBef>
              <a:buFont typeface="Arial"/>
              <a:buNone/>
              <a:defRPr lang="de-DE" sz="1200" b="0" i="0" u="none" strike="noStrike" baseline="0" smtClean="0"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Font typeface="Wingdings" charset="2"/>
              <a:buNone/>
              <a:defRPr sz="1600">
                <a:latin typeface="Arial"/>
                <a:cs typeface="Arial"/>
              </a:defRPr>
            </a:lvl2pPr>
            <a:lvl3pPr marL="1200150" indent="-285750">
              <a:buFont typeface="Symbol" charset="2"/>
              <a:buChar char="-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legend/</a:t>
            </a:r>
            <a:r>
              <a:rPr lang="de-DE" dirty="0" err="1"/>
              <a:t>underline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idx="15" hasCustomPrompt="1"/>
          </p:nvPr>
        </p:nvSpPr>
        <p:spPr>
          <a:xfrm>
            <a:off x="222250" y="-12700"/>
            <a:ext cx="714375" cy="590550"/>
          </a:xfrm>
          <a:prstGeom prst="rect">
            <a:avLst/>
          </a:prstGeom>
        </p:spPr>
        <p:txBody>
          <a:bodyPr vert="horz" lIns="72000" tIns="0" rIns="108000" bIns="0" anchor="b"/>
          <a:lstStyle>
            <a:lvl1pPr marL="0" indent="0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de-DE" dirty="0"/>
              <a:t>X.X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6372226" cy="577850"/>
          </a:xfrm>
          <a:prstGeom prst="rect">
            <a:avLst/>
          </a:prstGeom>
        </p:spPr>
        <p:txBody>
          <a:bodyPr vert="horz" lIns="0" rIns="0" bIns="0" anchor="b"/>
          <a:lstStyle>
            <a:lvl1pPr algn="l">
              <a:defRPr sz="2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HEADLINE 26 PT</a:t>
            </a:r>
          </a:p>
        </p:txBody>
      </p:sp>
    </p:spTree>
    <p:extLst>
      <p:ext uri="{BB962C8B-B14F-4D97-AF65-F5344CB8AC3E}">
        <p14:creationId xmlns:p14="http://schemas.microsoft.com/office/powerpoint/2010/main" val="19123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7311612" y="6623002"/>
            <a:ext cx="1832388" cy="234999"/>
          </a:xfrm>
          <a:prstGeom prst="rect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6969" y="6623001"/>
            <a:ext cx="588300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FC88CB7-60D4-6147-B770-D5B320EE2A56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268" y="6623003"/>
            <a:ext cx="2632364" cy="234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457200" rtl="0" eaLnBrk="1" latinLnBrk="0" hangingPunct="1">
              <a:defRPr lang="de-DE" sz="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37383" y="6623002"/>
            <a:ext cx="743081" cy="234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A7DC3767-4F3F-A84A-BDC1-FAC4BFEB186A}" type="slidenum">
              <a:rPr lang="tr-TR" smtClean="0"/>
              <a:pPr/>
              <a:t>‹N°›</a:t>
            </a:fld>
            <a:endParaRPr lang="tr-TR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1076325"/>
            <a:ext cx="9144000" cy="547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0" descr="Knauf_cyan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168" y="247652"/>
            <a:ext cx="1220884" cy="7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3" r:id="rId6"/>
    <p:sldLayoutId id="2147483655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r-wol-shp02.knauf.loc/marketingcom/ACTIONS%20DE%20COMMUNICATION/Forms/AllItems.aspx?RootFolder=%2Fmarketingcom%2FACTIONS%20DE%20COMMUNICATION%2FSupports%20de%20comm%2E%20produits%2FSignatures%20de%20mail%2FProc%C3%A9dure%20signature%20de%20mail%2FTemplates&amp;FolderCTID=0x012000238AFD2143995E4DA261DF591A3F86EB&amp;View=%7bFCC0379E-DB2C-427B-AB96-F81964F2D447%7d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r-wol-shp02.knauf.loc/marketingcom/ACTIONS%20DE%20COMMUNICATION/Forms/AllItems.aspx?RootFolder=%2Fmarketingcom%2FACTIONS%20DE%20COMMUNICATION%2FSupports%20de%20comm%2E%20produits%2FSignatures%20de%20mail%2FProc%C3%A9dure%20signature%20de%20mail%2FTemplates%2FBandeaux&amp;FolderCTID=0x012000238AFD2143995E4DA261DF591A3F86EB&amp;View=%7bFCC0379E-DB2C-427B-AB96-F81964F2D447%7d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knauf.fr/marketingcom/ACTIONS%20DE%20COMMUNICATION/Supports%20de%20comm.%20produits/Signatures%20de%20mail/Proc%C3%A9dure%20signature%20de%20mail" TargetMode="External"/><Relationship Id="rId2" Type="http://schemas.openxmlformats.org/officeDocument/2006/relationships/hyperlink" Target="mailto:globalservicedesk@knauf.co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INSTALLER SA SIGNATURE DE MAIL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>
          <a:xfrm>
            <a:off x="7311612" y="6623002"/>
            <a:ext cx="1832388" cy="234999"/>
          </a:xfrm>
          <a:prstGeom prst="rect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886969" y="6623001"/>
            <a:ext cx="588300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E53B4F0-6C5F-8D4B-A1F2-13576CE799DF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268" y="6623003"/>
            <a:ext cx="2632364" cy="234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457200" rtl="0" eaLnBrk="1" latinLnBrk="0" hangingPunct="1">
              <a:defRPr lang="de-DE" sz="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14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6929" y="4153792"/>
            <a:ext cx="6858000" cy="1815207"/>
          </a:xfrm>
          <a:prstGeom prst="rect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1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INSTALLER SA SIGNATURE DE MAIL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 err="1"/>
              <a:t>Générer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signature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36625" y="2657929"/>
            <a:ext cx="6694488" cy="1207407"/>
          </a:xfrm>
        </p:spPr>
        <p:txBody>
          <a:bodyPr/>
          <a:lstStyle/>
          <a:p>
            <a:r>
              <a:rPr lang="de-DE" b="0" dirty="0" err="1"/>
              <a:t>L‘installation</a:t>
            </a:r>
            <a:r>
              <a:rPr lang="de-DE" b="0" dirty="0"/>
              <a:t> de la </a:t>
            </a:r>
            <a:r>
              <a:rPr lang="de-DE" b="0" dirty="0" err="1"/>
              <a:t>signature</a:t>
            </a:r>
            <a:r>
              <a:rPr lang="de-DE" b="0" dirty="0"/>
              <a:t> de </a:t>
            </a:r>
            <a:r>
              <a:rPr lang="de-DE" b="0" dirty="0" err="1"/>
              <a:t>mail</a:t>
            </a:r>
            <a:r>
              <a:rPr lang="de-DE" b="0" dirty="0"/>
              <a:t> se </a:t>
            </a:r>
            <a:r>
              <a:rPr lang="de-DE" b="0" dirty="0" err="1"/>
              <a:t>fait</a:t>
            </a:r>
            <a:r>
              <a:rPr lang="de-DE" b="0" dirty="0"/>
              <a:t> en </a:t>
            </a:r>
            <a:r>
              <a:rPr lang="de-DE" b="0" dirty="0" err="1"/>
              <a:t>deux</a:t>
            </a:r>
            <a:r>
              <a:rPr lang="de-DE" b="0" dirty="0"/>
              <a:t> </a:t>
            </a:r>
            <a:r>
              <a:rPr lang="de-DE" b="0" dirty="0" err="1"/>
              <a:t>temps</a:t>
            </a:r>
            <a:r>
              <a:rPr lang="de-DE" b="0" dirty="0"/>
              <a:t> : </a:t>
            </a:r>
          </a:p>
          <a:p>
            <a:r>
              <a:rPr lang="de-DE" b="0" dirty="0"/>
              <a:t>1/ </a:t>
            </a:r>
            <a:r>
              <a:rPr lang="de-DE" b="0" dirty="0" err="1"/>
              <a:t>Génération</a:t>
            </a:r>
            <a:r>
              <a:rPr lang="de-DE" b="0" dirty="0"/>
              <a:t> de la </a:t>
            </a:r>
            <a:r>
              <a:rPr lang="de-DE" b="0" dirty="0" err="1"/>
              <a:t>signature</a:t>
            </a:r>
            <a:r>
              <a:rPr lang="de-DE" b="0" dirty="0"/>
              <a:t> via </a:t>
            </a:r>
            <a:r>
              <a:rPr lang="de-DE" b="0" dirty="0" err="1"/>
              <a:t>un</a:t>
            </a:r>
            <a:r>
              <a:rPr lang="de-DE" b="0" dirty="0"/>
              <a:t> </a:t>
            </a:r>
            <a:r>
              <a:rPr lang="de-DE" b="0" dirty="0" err="1"/>
              <a:t>fichier</a:t>
            </a:r>
            <a:r>
              <a:rPr lang="de-DE" b="0" dirty="0"/>
              <a:t> Word</a:t>
            </a:r>
          </a:p>
          <a:p>
            <a:r>
              <a:rPr lang="de-DE" b="0" dirty="0"/>
              <a:t>2/ Installation </a:t>
            </a:r>
            <a:r>
              <a:rPr lang="de-DE" b="0" dirty="0" err="1"/>
              <a:t>dans</a:t>
            </a:r>
            <a:r>
              <a:rPr lang="de-DE" b="0" dirty="0"/>
              <a:t> Outlook.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6929" y="4583716"/>
            <a:ext cx="685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Chaque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localisation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fait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l‘objet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d‘un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fichier</a:t>
            </a:r>
            <a:r>
              <a:rPr lang="de-DE" sz="1600" b="1" dirty="0">
                <a:solidFill>
                  <a:schemeClr val="bg1"/>
                </a:solidFill>
              </a:rPr>
              <a:t> Word </a:t>
            </a:r>
            <a:r>
              <a:rPr lang="de-DE" sz="1600" b="1" dirty="0" err="1">
                <a:solidFill>
                  <a:schemeClr val="bg1"/>
                </a:solidFill>
              </a:rPr>
              <a:t>distinct</a:t>
            </a:r>
            <a:r>
              <a:rPr lang="de-DE" sz="16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</a:rPr>
              <a:t>Ils </a:t>
            </a:r>
            <a:r>
              <a:rPr lang="de-DE" sz="1600" b="1" dirty="0" err="1">
                <a:solidFill>
                  <a:schemeClr val="bg1"/>
                </a:solidFill>
              </a:rPr>
              <a:t>sont</a:t>
            </a:r>
            <a:r>
              <a:rPr lang="de-DE" sz="1600" b="1" dirty="0">
                <a:solidFill>
                  <a:schemeClr val="bg1"/>
                </a:solidFill>
              </a:rPr>
              <a:t> disponibles </a:t>
            </a:r>
            <a:r>
              <a:rPr lang="de-DE" sz="1600" b="1" dirty="0" err="1">
                <a:solidFill>
                  <a:schemeClr val="bg1"/>
                </a:solidFill>
              </a:rPr>
              <a:t>sur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l‘intranet</a:t>
            </a:r>
            <a:r>
              <a:rPr lang="de-DE" sz="1600" b="1" dirty="0">
                <a:solidFill>
                  <a:schemeClr val="bg1"/>
                </a:solidFill>
              </a:rPr>
              <a:t> Marketing/Communication 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  <a:hlinkClick r:id="rId2"/>
              </a:rPr>
              <a:t>ICI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19163" y="1352550"/>
            <a:ext cx="6711950" cy="1414236"/>
          </a:xfrm>
        </p:spPr>
        <p:txBody>
          <a:bodyPr/>
          <a:lstStyle/>
          <a:p>
            <a:r>
              <a:rPr lang="fr-FR" sz="1300" b="0" dirty="0">
                <a:solidFill>
                  <a:schemeClr val="bg1">
                    <a:lumMod val="50000"/>
                  </a:schemeClr>
                </a:solidFill>
              </a:rPr>
              <a:t>Nous vous rappelons que l’utilisation de cette signature est obligatoire pour l’ensemble des collaborateurs Knauf.</a:t>
            </a:r>
          </a:p>
          <a:p>
            <a:r>
              <a:rPr lang="fr-FR" sz="1300" b="0" dirty="0">
                <a:solidFill>
                  <a:schemeClr val="bg1">
                    <a:lumMod val="50000"/>
                  </a:schemeClr>
                </a:solidFill>
              </a:rPr>
              <a:t>La modification par vos soins est interdite. Si cependant vous souhaitez faire modifier certains champs, merci de prendre contact avec le Support Informatique </a:t>
            </a:r>
            <a:r>
              <a:rPr lang="fr-FR" sz="1300" b="0" i="1" dirty="0">
                <a:solidFill>
                  <a:schemeClr val="bg1">
                    <a:lumMod val="50000"/>
                  </a:schemeClr>
                </a:solidFill>
              </a:rPr>
              <a:t>(voir partie 3 de cette procédure).</a:t>
            </a:r>
          </a:p>
        </p:txBody>
      </p:sp>
    </p:spTree>
    <p:extLst>
      <p:ext uri="{BB962C8B-B14F-4D97-AF65-F5344CB8AC3E}">
        <p14:creationId xmlns:p14="http://schemas.microsoft.com/office/powerpoint/2010/main" val="213621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6" y="1857643"/>
            <a:ext cx="7681252" cy="432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1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GÉNÉRER SA SIGNATURE DE MAIL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/>
              <a:t>Template Word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196224" y="1540925"/>
            <a:ext cx="3365500" cy="1306286"/>
          </a:xfrm>
          <a:prstGeom prst="downArrow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416761" y="1588360"/>
            <a:ext cx="3060335" cy="744765"/>
          </a:xfrm>
        </p:spPr>
        <p:txBody>
          <a:bodyPr/>
          <a:lstStyle/>
          <a:p>
            <a:r>
              <a:rPr lang="de-DE" b="0" dirty="0" err="1">
                <a:solidFill>
                  <a:srgbClr val="009DE0"/>
                </a:solidFill>
              </a:rPr>
              <a:t>Remplacez</a:t>
            </a:r>
            <a:r>
              <a:rPr lang="de-DE" b="0" dirty="0">
                <a:solidFill>
                  <a:srgbClr val="009DE0"/>
                </a:solidFill>
              </a:rPr>
              <a:t> les </a:t>
            </a:r>
            <a:r>
              <a:rPr lang="de-DE" b="0" dirty="0" err="1">
                <a:solidFill>
                  <a:srgbClr val="009DE0"/>
                </a:solidFill>
              </a:rPr>
              <a:t>informations</a:t>
            </a:r>
            <a:r>
              <a:rPr lang="de-DE" b="0" dirty="0">
                <a:solidFill>
                  <a:srgbClr val="009DE0"/>
                </a:solidFill>
              </a:rPr>
              <a:t> </a:t>
            </a:r>
            <a:r>
              <a:rPr lang="de-DE" b="0" dirty="0" err="1">
                <a:solidFill>
                  <a:srgbClr val="009DE0"/>
                </a:solidFill>
              </a:rPr>
              <a:t>présentes</a:t>
            </a:r>
            <a:r>
              <a:rPr lang="de-DE" b="0" dirty="0">
                <a:solidFill>
                  <a:srgbClr val="009DE0"/>
                </a:solidFill>
              </a:rPr>
              <a:t> par les </a:t>
            </a:r>
            <a:r>
              <a:rPr lang="de-DE" b="0" dirty="0" err="1">
                <a:solidFill>
                  <a:srgbClr val="009DE0"/>
                </a:solidFill>
              </a:rPr>
              <a:t>vôtres</a:t>
            </a:r>
            <a:r>
              <a:rPr lang="de-DE" b="0" dirty="0">
                <a:solidFill>
                  <a:srgbClr val="009DE0"/>
                </a:solidFill>
              </a:rPr>
              <a:t> </a:t>
            </a:r>
            <a:r>
              <a:rPr lang="de-DE" sz="1200" b="0" i="1" dirty="0">
                <a:solidFill>
                  <a:srgbClr val="009DE0"/>
                </a:solidFill>
              </a:rPr>
              <a:t>(</a:t>
            </a:r>
            <a:r>
              <a:rPr lang="de-DE" sz="1200" b="0" i="1" dirty="0" err="1">
                <a:solidFill>
                  <a:srgbClr val="009DE0"/>
                </a:solidFill>
              </a:rPr>
              <a:t>supprimer</a:t>
            </a:r>
            <a:r>
              <a:rPr lang="de-DE" sz="1200" b="0" i="1" dirty="0">
                <a:solidFill>
                  <a:srgbClr val="009DE0"/>
                </a:solidFill>
              </a:rPr>
              <a:t> </a:t>
            </a:r>
            <a:r>
              <a:rPr lang="de-DE" sz="1200" b="0" i="1" dirty="0" err="1">
                <a:solidFill>
                  <a:srgbClr val="009DE0"/>
                </a:solidFill>
              </a:rPr>
              <a:t>celles</a:t>
            </a:r>
            <a:r>
              <a:rPr lang="de-DE" sz="1200" b="0" i="1" dirty="0">
                <a:solidFill>
                  <a:srgbClr val="009DE0"/>
                </a:solidFill>
              </a:rPr>
              <a:t> </a:t>
            </a:r>
            <a:r>
              <a:rPr lang="de-DE" sz="1200" b="0" i="1" dirty="0" err="1">
                <a:solidFill>
                  <a:srgbClr val="009DE0"/>
                </a:solidFill>
              </a:rPr>
              <a:t>qui</a:t>
            </a:r>
            <a:r>
              <a:rPr lang="de-DE" sz="1200" b="0" i="1" dirty="0">
                <a:solidFill>
                  <a:srgbClr val="009DE0"/>
                </a:solidFill>
              </a:rPr>
              <a:t> ne </a:t>
            </a:r>
            <a:r>
              <a:rPr lang="de-DE" sz="1200" b="0" i="1" dirty="0" err="1">
                <a:solidFill>
                  <a:srgbClr val="009DE0"/>
                </a:solidFill>
              </a:rPr>
              <a:t>vous</a:t>
            </a:r>
            <a:r>
              <a:rPr lang="de-DE" sz="1200" b="0" i="1" dirty="0">
                <a:solidFill>
                  <a:srgbClr val="009DE0"/>
                </a:solidFill>
              </a:rPr>
              <a:t> </a:t>
            </a:r>
            <a:r>
              <a:rPr lang="de-DE" sz="1200" b="0" i="1" dirty="0" err="1">
                <a:solidFill>
                  <a:srgbClr val="009DE0"/>
                </a:solidFill>
              </a:rPr>
              <a:t>concernent</a:t>
            </a:r>
            <a:r>
              <a:rPr lang="de-DE" sz="1200" b="0" i="1" dirty="0">
                <a:solidFill>
                  <a:srgbClr val="009DE0"/>
                </a:solidFill>
              </a:rPr>
              <a:t> </a:t>
            </a:r>
            <a:r>
              <a:rPr lang="de-DE" sz="1200" b="0" i="1" dirty="0" err="1">
                <a:solidFill>
                  <a:srgbClr val="009DE0"/>
                </a:solidFill>
              </a:rPr>
              <a:t>pas</a:t>
            </a:r>
            <a:r>
              <a:rPr lang="de-DE" sz="1200" b="0" i="1" dirty="0">
                <a:solidFill>
                  <a:srgbClr val="009DE0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4071" y="120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1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1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GÉNÉRER SA SIGNATURE DE MAIL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 err="1"/>
              <a:t>Choix</a:t>
            </a:r>
            <a:r>
              <a:rPr lang="de-DE" dirty="0"/>
              <a:t> et </a:t>
            </a:r>
            <a:r>
              <a:rPr lang="de-DE" dirty="0" err="1"/>
              <a:t>mise</a:t>
            </a:r>
            <a:r>
              <a:rPr lang="de-DE" dirty="0"/>
              <a:t> en </a:t>
            </a:r>
            <a:r>
              <a:rPr lang="de-DE" dirty="0" err="1"/>
              <a:t>place</a:t>
            </a:r>
            <a:r>
              <a:rPr lang="de-DE" dirty="0"/>
              <a:t> du </a:t>
            </a:r>
            <a:r>
              <a:rPr lang="de-DE" dirty="0" err="1"/>
              <a:t>bandeau</a:t>
            </a:r>
            <a:r>
              <a:rPr lang="de-DE" dirty="0"/>
              <a:t> </a:t>
            </a:r>
            <a:r>
              <a:rPr lang="de-DE" dirty="0" err="1"/>
              <a:t>publicitaire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42974" y="1466849"/>
            <a:ext cx="7984457" cy="2134603"/>
          </a:xfrm>
        </p:spPr>
        <p:txBody>
          <a:bodyPr/>
          <a:lstStyle/>
          <a:p>
            <a:r>
              <a:rPr lang="fr-FR" b="0" dirty="0"/>
              <a:t>Les bandeaux disponibles sont accessibles sur l’intranet Marketing Communication </a:t>
            </a:r>
            <a:r>
              <a:rPr lang="fr-FR" b="0" dirty="0">
                <a:hlinkClick r:id="rId2"/>
              </a:rPr>
              <a:t>ICI</a:t>
            </a:r>
            <a:br>
              <a:rPr lang="fr-FR" b="0" dirty="0"/>
            </a:br>
            <a:r>
              <a:rPr lang="fr-FR" b="0" dirty="0"/>
              <a:t>Enregistrer sur votre ordinateur le bandeau et le renvoi souhaité.</a:t>
            </a:r>
            <a:br>
              <a:rPr lang="fr-FR" b="0" dirty="0"/>
            </a:br>
            <a:endParaRPr lang="fr-FR" b="0" dirty="0"/>
          </a:p>
          <a:p>
            <a:r>
              <a:rPr lang="fr-FR" b="0" dirty="0"/>
              <a:t>Dans le générateur Word, sélectionner le bandeau d’exemple :</a:t>
            </a:r>
            <a:br>
              <a:rPr lang="fr-FR" b="0" dirty="0"/>
            </a:br>
            <a:r>
              <a:rPr lang="fr-FR" b="0" dirty="0"/>
              <a:t>Clic droit &gt; changer d’image… &gt; sélectionner le bandeau précédemment téléchargé</a:t>
            </a:r>
          </a:p>
          <a:p>
            <a:r>
              <a:rPr lang="fr-FR" b="0" dirty="0"/>
              <a:t>Pour insérer le renvoi web :</a:t>
            </a:r>
            <a:br>
              <a:rPr lang="fr-FR" b="0" dirty="0"/>
            </a:br>
            <a:r>
              <a:rPr lang="fr-FR" b="0" dirty="0"/>
              <a:t>Clic droit &gt; modifier le lien hypertexte… &gt; coller le lien précédemment copié</a:t>
            </a:r>
          </a:p>
          <a:p>
            <a:r>
              <a:rPr lang="fr-FR" b="0" i="1" dirty="0"/>
              <a:t>– La mise à jour du bandeau est traitée dans la partie 3 de cette procédure.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2975" y="5181404"/>
            <a:ext cx="3811349" cy="1197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0427" y="5181404"/>
            <a:ext cx="36836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Si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vous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imprimez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beaucoup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documents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ou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vous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souhaitez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réduire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la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taille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signature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nous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vous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conseillons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créer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un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modèle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signature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sans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bandeau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et de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l‘utiliser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réponse</a:t>
            </a:r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de-DE" sz="1300" dirty="0" err="1">
                <a:solidFill>
                  <a:schemeClr val="bg1">
                    <a:lumMod val="50000"/>
                  </a:schemeClr>
                </a:solidFill>
              </a:rPr>
              <a:t>mail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000" i="1" dirty="0" err="1">
                <a:solidFill>
                  <a:schemeClr val="bg1">
                    <a:lumMod val="50000"/>
                  </a:schemeClr>
                </a:solidFill>
              </a:rPr>
              <a:t>voir</a:t>
            </a:r>
            <a:r>
              <a:rPr lang="de-DE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i="1" dirty="0" err="1">
                <a:solidFill>
                  <a:schemeClr val="bg1">
                    <a:lumMod val="50000"/>
                  </a:schemeClr>
                </a:solidFill>
              </a:rPr>
              <a:t>partie</a:t>
            </a:r>
            <a:r>
              <a:rPr lang="de-DE" sz="1000" i="1" dirty="0">
                <a:solidFill>
                  <a:schemeClr val="bg1">
                    <a:lumMod val="50000"/>
                  </a:schemeClr>
                </a:solidFill>
              </a:rPr>
              <a:t> 2 de la </a:t>
            </a:r>
            <a:r>
              <a:rPr lang="de-DE" sz="1000" i="1" dirty="0" err="1">
                <a:solidFill>
                  <a:schemeClr val="bg1">
                    <a:lumMod val="50000"/>
                  </a:schemeClr>
                </a:solidFill>
              </a:rPr>
              <a:t>procédure</a:t>
            </a:r>
            <a:r>
              <a:rPr lang="de-DE" sz="1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81538" y="4863313"/>
            <a:ext cx="3817461" cy="1505020"/>
          </a:xfrm>
          <a:prstGeom prst="rect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008991" y="4863313"/>
            <a:ext cx="361138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500" dirty="0" err="1">
                <a:solidFill>
                  <a:schemeClr val="bg1"/>
                </a:solidFill>
              </a:rPr>
              <a:t>L‘ajout</a:t>
            </a:r>
            <a:r>
              <a:rPr lang="de-DE" sz="1500" dirty="0">
                <a:solidFill>
                  <a:schemeClr val="bg1"/>
                </a:solidFill>
              </a:rPr>
              <a:t> de </a:t>
            </a:r>
            <a:r>
              <a:rPr lang="de-DE" sz="1500" dirty="0" err="1">
                <a:solidFill>
                  <a:schemeClr val="bg1"/>
                </a:solidFill>
              </a:rPr>
              <a:t>bandeaux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personnalisés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 err="1">
                <a:solidFill>
                  <a:schemeClr val="bg1"/>
                </a:solidFill>
              </a:rPr>
              <a:t>est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proscrit</a:t>
            </a:r>
            <a:r>
              <a:rPr lang="de-DE" sz="1500" dirty="0">
                <a:solidFill>
                  <a:schemeClr val="bg1"/>
                </a:solidFill>
              </a:rPr>
              <a:t>. 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>
                <a:solidFill>
                  <a:schemeClr val="bg1"/>
                </a:solidFill>
              </a:rPr>
              <a:t>Si </a:t>
            </a:r>
            <a:r>
              <a:rPr lang="de-DE" sz="1500" dirty="0" err="1">
                <a:solidFill>
                  <a:schemeClr val="bg1"/>
                </a:solidFill>
              </a:rPr>
              <a:t>vous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avez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besoin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d‘un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bandeau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que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vous</a:t>
            </a:r>
            <a:r>
              <a:rPr lang="de-DE" sz="1500" dirty="0">
                <a:solidFill>
                  <a:schemeClr val="bg1"/>
                </a:solidFill>
              </a:rPr>
              <a:t> ne </a:t>
            </a:r>
            <a:r>
              <a:rPr lang="de-DE" sz="1500" dirty="0" err="1">
                <a:solidFill>
                  <a:schemeClr val="bg1"/>
                </a:solidFill>
              </a:rPr>
              <a:t>trouvez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pas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dans</a:t>
            </a:r>
            <a:r>
              <a:rPr lang="de-DE" sz="1500" dirty="0">
                <a:solidFill>
                  <a:schemeClr val="bg1"/>
                </a:solidFill>
              </a:rPr>
              <a:t> la liste, </a:t>
            </a:r>
            <a:r>
              <a:rPr lang="de-DE" sz="1500" dirty="0" err="1">
                <a:solidFill>
                  <a:schemeClr val="bg1"/>
                </a:solidFill>
              </a:rPr>
              <a:t>écrivez-nous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>
                <a:solidFill>
                  <a:schemeClr val="bg1"/>
                </a:solidFill>
              </a:rPr>
              <a:t>et </a:t>
            </a:r>
            <a:r>
              <a:rPr lang="de-DE" sz="1500" dirty="0" err="1">
                <a:solidFill>
                  <a:schemeClr val="bg1"/>
                </a:solidFill>
              </a:rPr>
              <a:t>nous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étudierons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votre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demande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200" i="1" dirty="0">
                <a:solidFill>
                  <a:schemeClr val="bg1"/>
                </a:solidFill>
              </a:rPr>
              <a:t>(</a:t>
            </a:r>
            <a:r>
              <a:rPr lang="de-DE" sz="1200" i="1" dirty="0" err="1">
                <a:solidFill>
                  <a:schemeClr val="bg1"/>
                </a:solidFill>
              </a:rPr>
              <a:t>voir</a:t>
            </a:r>
            <a:r>
              <a:rPr lang="de-DE" sz="1200" i="1" dirty="0">
                <a:solidFill>
                  <a:schemeClr val="bg1"/>
                </a:solidFill>
              </a:rPr>
              <a:t> </a:t>
            </a:r>
            <a:r>
              <a:rPr lang="de-DE" sz="1200" i="1" dirty="0" err="1">
                <a:solidFill>
                  <a:schemeClr val="bg1"/>
                </a:solidFill>
              </a:rPr>
              <a:t>page</a:t>
            </a:r>
            <a:r>
              <a:rPr lang="de-DE" sz="1200" i="1" dirty="0">
                <a:solidFill>
                  <a:schemeClr val="bg1"/>
                </a:solidFill>
              </a:rPr>
              <a:t> 8 </a:t>
            </a:r>
            <a:r>
              <a:rPr lang="de-DE" sz="1200" i="1" dirty="0" err="1">
                <a:solidFill>
                  <a:schemeClr val="bg1"/>
                </a:solidFill>
              </a:rPr>
              <a:t>pour</a:t>
            </a:r>
            <a:r>
              <a:rPr lang="de-DE" sz="1200" i="1" dirty="0">
                <a:solidFill>
                  <a:schemeClr val="bg1"/>
                </a:solidFill>
              </a:rPr>
              <a:t> les </a:t>
            </a:r>
            <a:r>
              <a:rPr lang="de-DE" sz="1200" i="1" dirty="0" err="1">
                <a:solidFill>
                  <a:schemeClr val="bg1"/>
                </a:solidFill>
              </a:rPr>
              <a:t>contacts</a:t>
            </a:r>
            <a:r>
              <a:rPr lang="de-DE" sz="1200" i="1" dirty="0">
                <a:solidFill>
                  <a:schemeClr val="bg1"/>
                </a:solidFill>
              </a:rPr>
              <a:t>)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r>
              <a:rPr lang="de-DE" sz="1200" i="1" dirty="0">
                <a:solidFill>
                  <a:schemeClr val="bg1"/>
                </a:solidFill>
              </a:rPr>
              <a:t> </a:t>
            </a:r>
            <a:r>
              <a:rPr lang="fr-FR" sz="1200" i="1" dirty="0">
                <a:solidFill>
                  <a:schemeClr val="bg1"/>
                </a:solidFill>
              </a:rPr>
              <a:t> </a:t>
            </a:r>
            <a:endParaRPr lang="de-DE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8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7" y="1248801"/>
            <a:ext cx="8578306" cy="4809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1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GÉNÉRER SA SIGNATURE DE MAIL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 err="1"/>
              <a:t>Sélection</a:t>
            </a:r>
            <a:r>
              <a:rPr lang="de-DE" dirty="0"/>
              <a:t> et </a:t>
            </a:r>
            <a:r>
              <a:rPr lang="de-DE" dirty="0" err="1"/>
              <a:t>copie</a:t>
            </a:r>
            <a:r>
              <a:rPr lang="de-DE" dirty="0"/>
              <a:t> de la </a:t>
            </a:r>
            <a:r>
              <a:rPr lang="de-DE" dirty="0" err="1"/>
              <a:t>signature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12" name="Rectangle avec flèche vers le haut 11"/>
          <p:cNvSpPr/>
          <p:nvPr/>
        </p:nvSpPr>
        <p:spPr>
          <a:xfrm>
            <a:off x="3469151" y="3653326"/>
            <a:ext cx="3671424" cy="1492980"/>
          </a:xfrm>
          <a:prstGeom prst="upArrowCallou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520965" y="4240317"/>
            <a:ext cx="3558031" cy="576702"/>
          </a:xfrm>
        </p:spPr>
        <p:txBody>
          <a:bodyPr/>
          <a:lstStyle/>
          <a:p>
            <a:r>
              <a:rPr lang="de-DE" sz="1400" b="0" dirty="0" err="1">
                <a:solidFill>
                  <a:srgbClr val="009DE0"/>
                </a:solidFill>
              </a:rPr>
              <a:t>Une</a:t>
            </a:r>
            <a:r>
              <a:rPr lang="de-DE" sz="1400" b="0" dirty="0">
                <a:solidFill>
                  <a:srgbClr val="009DE0"/>
                </a:solidFill>
              </a:rPr>
              <a:t> </a:t>
            </a:r>
            <a:r>
              <a:rPr lang="de-DE" sz="1400" b="0" dirty="0" err="1">
                <a:solidFill>
                  <a:srgbClr val="009DE0"/>
                </a:solidFill>
              </a:rPr>
              <a:t>fois</a:t>
            </a:r>
            <a:r>
              <a:rPr lang="de-DE" sz="1400" b="0" dirty="0">
                <a:solidFill>
                  <a:srgbClr val="009DE0"/>
                </a:solidFill>
              </a:rPr>
              <a:t> le </a:t>
            </a:r>
            <a:r>
              <a:rPr lang="de-DE" sz="1400" b="0" dirty="0" err="1">
                <a:solidFill>
                  <a:srgbClr val="009DE0"/>
                </a:solidFill>
              </a:rPr>
              <a:t>formulaire</a:t>
            </a:r>
            <a:r>
              <a:rPr lang="de-DE" sz="1400" b="0" dirty="0">
                <a:solidFill>
                  <a:srgbClr val="009DE0"/>
                </a:solidFill>
              </a:rPr>
              <a:t> </a:t>
            </a:r>
            <a:r>
              <a:rPr lang="de-DE" sz="1400" b="0" dirty="0" err="1">
                <a:solidFill>
                  <a:srgbClr val="009DE0"/>
                </a:solidFill>
              </a:rPr>
              <a:t>complété</a:t>
            </a:r>
            <a:r>
              <a:rPr lang="de-DE" sz="1400" b="0" dirty="0">
                <a:solidFill>
                  <a:srgbClr val="009DE0"/>
                </a:solidFill>
              </a:rPr>
              <a:t>, </a:t>
            </a:r>
            <a:br>
              <a:rPr lang="de-DE" sz="1400" b="0" dirty="0">
                <a:solidFill>
                  <a:srgbClr val="009DE0"/>
                </a:solidFill>
              </a:rPr>
            </a:br>
            <a:r>
              <a:rPr lang="de-DE" sz="1400" b="0" dirty="0" err="1">
                <a:solidFill>
                  <a:srgbClr val="009DE0"/>
                </a:solidFill>
              </a:rPr>
              <a:t>sélectionner</a:t>
            </a:r>
            <a:r>
              <a:rPr lang="de-DE" sz="1400" b="0" dirty="0">
                <a:solidFill>
                  <a:srgbClr val="009DE0"/>
                </a:solidFill>
              </a:rPr>
              <a:t> </a:t>
            </a:r>
            <a:r>
              <a:rPr lang="de-DE" sz="1400" u="sng" dirty="0" err="1">
                <a:solidFill>
                  <a:srgbClr val="009DE0"/>
                </a:solidFill>
              </a:rPr>
              <a:t>l‘ensemble</a:t>
            </a:r>
            <a:r>
              <a:rPr lang="de-DE" sz="1400" b="0" dirty="0">
                <a:solidFill>
                  <a:srgbClr val="009DE0"/>
                </a:solidFill>
              </a:rPr>
              <a:t> de la </a:t>
            </a:r>
            <a:r>
              <a:rPr lang="de-DE" sz="1400" b="0" dirty="0" err="1">
                <a:solidFill>
                  <a:srgbClr val="009DE0"/>
                </a:solidFill>
              </a:rPr>
              <a:t>signature</a:t>
            </a:r>
            <a:r>
              <a:rPr lang="de-DE" sz="1400" b="0" dirty="0">
                <a:solidFill>
                  <a:srgbClr val="009DE0"/>
                </a:solidFill>
              </a:rPr>
              <a:t>, </a:t>
            </a:r>
            <a:r>
              <a:rPr lang="de-DE" sz="1400" b="0" dirty="0" err="1">
                <a:solidFill>
                  <a:srgbClr val="009DE0"/>
                </a:solidFill>
              </a:rPr>
              <a:t>puis</a:t>
            </a:r>
            <a:r>
              <a:rPr lang="de-DE" sz="1400" b="0" dirty="0">
                <a:solidFill>
                  <a:srgbClr val="009DE0"/>
                </a:solidFill>
              </a:rPr>
              <a:t> </a:t>
            </a:r>
            <a:r>
              <a:rPr lang="de-DE" sz="1400" b="0" dirty="0" err="1">
                <a:solidFill>
                  <a:srgbClr val="009DE0"/>
                </a:solidFill>
              </a:rPr>
              <a:t>copier</a:t>
            </a:r>
            <a:r>
              <a:rPr lang="de-DE" sz="1400" b="0" dirty="0">
                <a:solidFill>
                  <a:srgbClr val="009DE0"/>
                </a:solidFill>
              </a:rPr>
              <a:t> le </a:t>
            </a:r>
            <a:r>
              <a:rPr lang="de-DE" sz="1400" b="0" dirty="0" err="1">
                <a:solidFill>
                  <a:srgbClr val="009DE0"/>
                </a:solidFill>
              </a:rPr>
              <a:t>tout</a:t>
            </a:r>
            <a:br>
              <a:rPr lang="de-DE" sz="1400" b="0" dirty="0">
                <a:solidFill>
                  <a:srgbClr val="009DE0"/>
                </a:solidFill>
              </a:rPr>
            </a:br>
            <a:r>
              <a:rPr lang="de-DE" sz="1400" b="0" dirty="0">
                <a:solidFill>
                  <a:srgbClr val="009DE0"/>
                </a:solidFill>
              </a:rPr>
              <a:t>(</a:t>
            </a:r>
            <a:r>
              <a:rPr lang="de-DE" sz="1400" b="0" dirty="0" err="1">
                <a:solidFill>
                  <a:srgbClr val="009DE0"/>
                </a:solidFill>
              </a:rPr>
              <a:t>Raccourci</a:t>
            </a:r>
            <a:r>
              <a:rPr lang="de-DE" sz="1400" b="0" dirty="0">
                <a:solidFill>
                  <a:srgbClr val="009DE0"/>
                </a:solidFill>
              </a:rPr>
              <a:t> </a:t>
            </a:r>
            <a:r>
              <a:rPr lang="de-DE" sz="1400" b="0" dirty="0" err="1">
                <a:solidFill>
                  <a:srgbClr val="009DE0"/>
                </a:solidFill>
              </a:rPr>
              <a:t>clavier</a:t>
            </a:r>
            <a:r>
              <a:rPr lang="de-DE" sz="1400" b="0" dirty="0">
                <a:solidFill>
                  <a:srgbClr val="009DE0"/>
                </a:solidFill>
              </a:rPr>
              <a:t> : CTRL + c)</a:t>
            </a:r>
            <a:endParaRPr lang="de-DE" sz="1400" b="0" i="1" dirty="0">
              <a:solidFill>
                <a:srgbClr val="009DE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0873" y="4752353"/>
            <a:ext cx="648885" cy="232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4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2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INSTALLER SA SIGNATURE DE MAIL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/>
              <a:t>Mise en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Outlook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42974" y="1466850"/>
            <a:ext cx="6804025" cy="1145721"/>
          </a:xfrm>
        </p:spPr>
        <p:txBody>
          <a:bodyPr/>
          <a:lstStyle/>
          <a:p>
            <a:r>
              <a:rPr lang="fr-FR" b="0" dirty="0"/>
              <a:t>Dans un nouveau message Outlook, ouvrez l’onglet Signatures, créez une nouvelle signature et collez le tout.</a:t>
            </a:r>
          </a:p>
          <a:p>
            <a:r>
              <a:rPr lang="fr-FR" b="0" dirty="0"/>
              <a:t>Répétez la création d’une autre signature si vous en souhaitez une sans bandeau.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909285" y="2716666"/>
            <a:ext cx="2222954" cy="14786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509" y="2716665"/>
            <a:ext cx="5545758" cy="36419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avec flèche vers le bas 4"/>
          <p:cNvSpPr/>
          <p:nvPr/>
        </p:nvSpPr>
        <p:spPr>
          <a:xfrm rot="10800000">
            <a:off x="6343519" y="3612361"/>
            <a:ext cx="2524743" cy="1945962"/>
          </a:xfrm>
          <a:prstGeom prst="downArrowCallou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6483694" y="4376392"/>
            <a:ext cx="2296770" cy="717552"/>
          </a:xfrm>
        </p:spPr>
        <p:txBody>
          <a:bodyPr/>
          <a:lstStyle/>
          <a:p>
            <a:r>
              <a:rPr lang="fr-FR" sz="1400" b="0" dirty="0">
                <a:solidFill>
                  <a:srgbClr val="009DE0"/>
                </a:solidFill>
              </a:rPr>
              <a:t>3/ Vous pouvez régler les paramètres de signatures comme vous le souhaitez </a:t>
            </a:r>
            <a:r>
              <a:rPr lang="fr-FR" sz="1200" b="0" i="1" dirty="0">
                <a:solidFill>
                  <a:srgbClr val="009DE0"/>
                </a:solidFill>
              </a:rPr>
              <a:t>– c’est ici que vous pouvez choisir d’attribuer la signature sans bandeau en réponse</a:t>
            </a:r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1957803" y="4447970"/>
            <a:ext cx="3030728" cy="879366"/>
          </a:xfrm>
          <a:prstGeom prst="rightArrowCallout">
            <a:avLst>
              <a:gd name="adj1" fmla="val 38158"/>
              <a:gd name="adj2" fmla="val 28948"/>
              <a:gd name="adj3" fmla="val 25000"/>
              <a:gd name="adj4" fmla="val 8186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84802" y="4544126"/>
            <a:ext cx="2394072" cy="593272"/>
          </a:xfrm>
        </p:spPr>
        <p:txBody>
          <a:bodyPr/>
          <a:lstStyle/>
          <a:p>
            <a:r>
              <a:rPr lang="fr-FR" sz="1400" b="0" dirty="0">
                <a:solidFill>
                  <a:srgbClr val="009DE0"/>
                </a:solidFill>
              </a:rPr>
              <a:t>2/ Cliquez dans cette zone et collez la signature (raccourci clavier : CTRL + v)</a:t>
            </a:r>
          </a:p>
        </p:txBody>
      </p:sp>
      <p:sp>
        <p:nvSpPr>
          <p:cNvPr id="18" name="Rectangle avec flèche vers le bas 17"/>
          <p:cNvSpPr/>
          <p:nvPr/>
        </p:nvSpPr>
        <p:spPr>
          <a:xfrm>
            <a:off x="3322509" y="3015570"/>
            <a:ext cx="2524743" cy="1006928"/>
          </a:xfrm>
          <a:prstGeom prst="downArrowCallou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78824" y="3015570"/>
            <a:ext cx="2296770" cy="717552"/>
          </a:xfrm>
        </p:spPr>
        <p:txBody>
          <a:bodyPr/>
          <a:lstStyle/>
          <a:p>
            <a:r>
              <a:rPr lang="fr-FR" sz="1400" b="0" dirty="0">
                <a:solidFill>
                  <a:srgbClr val="009DE0"/>
                </a:solidFill>
              </a:rPr>
              <a:t>1/ Cliquez sur « Nouveau » pour créer une nouvelle signature</a:t>
            </a:r>
          </a:p>
        </p:txBody>
      </p:sp>
      <p:sp>
        <p:nvSpPr>
          <p:cNvPr id="20" name="Rectangle avec flèche vers la droite 19"/>
          <p:cNvSpPr/>
          <p:nvPr/>
        </p:nvSpPr>
        <p:spPr>
          <a:xfrm>
            <a:off x="4634555" y="5669201"/>
            <a:ext cx="2794001" cy="689429"/>
          </a:xfrm>
          <a:prstGeom prst="rightArrowCallout">
            <a:avLst>
              <a:gd name="adj1" fmla="val 38158"/>
              <a:gd name="adj2" fmla="val 28948"/>
              <a:gd name="adj3" fmla="val 25000"/>
              <a:gd name="adj4" fmla="val 8186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714240" y="5683716"/>
            <a:ext cx="2122707" cy="593272"/>
          </a:xfrm>
        </p:spPr>
        <p:txBody>
          <a:bodyPr/>
          <a:lstStyle/>
          <a:p>
            <a:r>
              <a:rPr lang="fr-FR" sz="1400" b="0" dirty="0">
                <a:solidFill>
                  <a:srgbClr val="009DE0"/>
                </a:solidFill>
              </a:rPr>
              <a:t>4/ Validez en cliquant sur « OK »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0395" y="5409067"/>
            <a:ext cx="2721844" cy="949563"/>
          </a:xfrm>
          <a:prstGeom prst="rect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37793" y="5467267"/>
            <a:ext cx="261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Note : </a:t>
            </a:r>
            <a:r>
              <a:rPr lang="de-DE" sz="1200" dirty="0" err="1">
                <a:solidFill>
                  <a:schemeClr val="bg1"/>
                </a:solidFill>
              </a:rPr>
              <a:t>il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est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possible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que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l‘affichage</a:t>
            </a:r>
            <a:r>
              <a:rPr lang="de-DE" sz="1200" dirty="0">
                <a:solidFill>
                  <a:schemeClr val="bg1"/>
                </a:solidFill>
              </a:rPr>
              <a:t> de la </a:t>
            </a:r>
            <a:r>
              <a:rPr lang="de-DE" sz="1200" dirty="0" err="1">
                <a:solidFill>
                  <a:schemeClr val="bg1"/>
                </a:solidFill>
              </a:rPr>
              <a:t>signature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soit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tronqué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dans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cette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zone</a:t>
            </a:r>
            <a:r>
              <a:rPr lang="de-DE" sz="1200" dirty="0">
                <a:solidFill>
                  <a:schemeClr val="bg1"/>
                </a:solidFill>
              </a:rPr>
              <a:t>. </a:t>
            </a:r>
            <a:r>
              <a:rPr lang="de-DE" sz="1200" dirty="0" err="1">
                <a:solidFill>
                  <a:schemeClr val="bg1"/>
                </a:solidFill>
              </a:rPr>
              <a:t>Cependant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elle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apparaitra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bien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dans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vos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mails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endParaRPr lang="de-DE" sz="1200" i="1" dirty="0">
              <a:solidFill>
                <a:schemeClr val="bg1"/>
              </a:solidFill>
            </a:endParaRPr>
          </a:p>
        </p:txBody>
      </p:sp>
      <p:sp>
        <p:nvSpPr>
          <p:cNvPr id="8" name="Flèche vers la droite 7"/>
          <p:cNvSpPr/>
          <p:nvPr/>
        </p:nvSpPr>
        <p:spPr>
          <a:xfrm>
            <a:off x="3094586" y="5500148"/>
            <a:ext cx="768475" cy="338105"/>
          </a:xfrm>
          <a:prstGeom prst="rightArrow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56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2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INSTALLER SA SIGNATURE DE MAIL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/>
              <a:t>Mise en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Outlook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42974" y="1466850"/>
            <a:ext cx="6804025" cy="1145721"/>
          </a:xfrm>
        </p:spPr>
        <p:txBody>
          <a:bodyPr/>
          <a:lstStyle/>
          <a:p>
            <a:r>
              <a:rPr lang="fr-FR" b="0" dirty="0"/>
              <a:t>Votre signature est désormais en place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89" y="2219192"/>
            <a:ext cx="5732445" cy="3805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297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r"/>
            <a:r>
              <a:rPr lang="de-DE" dirty="0"/>
              <a:t>4</a:t>
            </a: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936625" y="0"/>
            <a:ext cx="6372226" cy="577850"/>
          </a:xfrm>
        </p:spPr>
        <p:txBody>
          <a:bodyPr/>
          <a:lstStyle/>
          <a:p>
            <a:r>
              <a:rPr lang="de-DE" dirty="0"/>
              <a:t>CONTACT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936625" y="577850"/>
            <a:ext cx="6372226" cy="565150"/>
          </a:xfrm>
        </p:spPr>
        <p:txBody>
          <a:bodyPr/>
          <a:lstStyle/>
          <a:p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?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714-BB0E-3D48-A9CB-245C4C108059}" type="datetime1">
              <a:rPr lang="de-DE" smtClean="0"/>
              <a:t>04.04.2022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de </a:t>
            </a:r>
            <a:r>
              <a:rPr lang="de-DE" dirty="0" err="1"/>
              <a:t>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3767-4F3F-A84A-BDC1-FAC4BFEB186A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42975" y="1611993"/>
            <a:ext cx="6711950" cy="1336221"/>
          </a:xfrm>
        </p:spPr>
        <p:txBody>
          <a:bodyPr/>
          <a:lstStyle/>
          <a:p>
            <a:r>
              <a:rPr lang="fr-FR" b="0" dirty="0"/>
              <a:t>Vous pouvez contacter le Support Informatique :</a:t>
            </a:r>
          </a:p>
          <a:p>
            <a:r>
              <a:rPr lang="fr-FR" b="0" dirty="0"/>
              <a:t>Par téléphone au </a:t>
            </a:r>
            <a:r>
              <a:rPr lang="fr-FR" dirty="0"/>
              <a:t>03 89 72 12 46</a:t>
            </a:r>
          </a:p>
          <a:p>
            <a:r>
              <a:rPr lang="fr-FR" b="0" dirty="0"/>
              <a:t>Par email à l’adresse </a:t>
            </a:r>
            <a:r>
              <a:rPr lang="fr-FR" u="sng" dirty="0">
                <a:hlinkClick r:id="rId2"/>
              </a:rPr>
              <a:t>globalservicedesk@knauf.com</a:t>
            </a:r>
            <a:r>
              <a:rPr lang="fr-FR" dirty="0"/>
              <a:t> 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42975" y="5111977"/>
            <a:ext cx="7937954" cy="1336221"/>
          </a:xfrm>
        </p:spPr>
        <p:txBody>
          <a:bodyPr/>
          <a:lstStyle/>
          <a:p>
            <a:r>
              <a:rPr lang="fr-FR" b="0" dirty="0"/>
              <a:t>Cette procédure est également disponible sur l’intranet Marketing/Communication</a:t>
            </a:r>
            <a:br>
              <a:rPr lang="fr-FR" b="0" dirty="0"/>
            </a:br>
            <a:r>
              <a:rPr lang="fr-FR" b="0" dirty="0"/>
              <a:t>à </a:t>
            </a:r>
            <a:r>
              <a:rPr lang="fr-FR" b="0" dirty="0">
                <a:hlinkClick r:id="rId3"/>
              </a:rPr>
              <a:t>cette adresse </a:t>
            </a:r>
            <a:endParaRPr lang="fr-FR" b="0" dirty="0">
              <a:solidFill>
                <a:srgbClr val="009DE0"/>
              </a:solidFill>
            </a:endParaRPr>
          </a:p>
          <a:p>
            <a:pPr algn="ctr"/>
            <a:r>
              <a:rPr lang="fr-FR" dirty="0">
                <a:solidFill>
                  <a:srgbClr val="009DE0"/>
                </a:solidFill>
              </a:rPr>
              <a:t>Bonne utilisation de votre signature 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9756" y="1203138"/>
            <a:ext cx="5588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9DE0"/>
                </a:solidFill>
                <a:latin typeface="Arial"/>
                <a:cs typeface="Arial"/>
              </a:rPr>
              <a:t>Pour toute question sur l’installation de votre signature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942974" y="3281211"/>
            <a:ext cx="8066763" cy="1640942"/>
          </a:xfrm>
        </p:spPr>
        <p:txBody>
          <a:bodyPr/>
          <a:lstStyle/>
          <a:p>
            <a:r>
              <a:rPr lang="fr-FR" b="0" dirty="0"/>
              <a:t>Vous pouvez contacter :</a:t>
            </a:r>
          </a:p>
          <a:p>
            <a:pPr>
              <a:buFont typeface="Wingdings" charset="2"/>
              <a:buChar char="§"/>
            </a:pPr>
            <a:r>
              <a:rPr lang="fr-FR" dirty="0"/>
              <a:t>Paul Waechter</a:t>
            </a:r>
            <a:r>
              <a:rPr lang="fr-FR" b="0" dirty="0"/>
              <a:t>, Graphiste</a:t>
            </a:r>
            <a:br>
              <a:rPr lang="fr-FR" b="0" dirty="0"/>
            </a:br>
            <a:r>
              <a:rPr lang="fr-FR" b="0" dirty="0"/>
              <a:t>	paul.waechter@knauf.com - 03 89 72 13 76</a:t>
            </a:r>
          </a:p>
          <a:p>
            <a:pPr>
              <a:buFont typeface="Wingdings" charset="2"/>
              <a:buChar char="§"/>
            </a:pPr>
            <a:r>
              <a:rPr lang="fr-FR" dirty="0"/>
              <a:t>Caroline </a:t>
            </a:r>
            <a:r>
              <a:rPr lang="fr-FR" dirty="0" err="1"/>
              <a:t>Harmant</a:t>
            </a:r>
            <a:r>
              <a:rPr lang="fr-FR" b="0" dirty="0"/>
              <a:t>, Directeur Marketing Communication </a:t>
            </a:r>
            <a:br>
              <a:rPr lang="fr-FR" b="0" dirty="0"/>
            </a:br>
            <a:r>
              <a:rPr lang="fr-FR" b="0" dirty="0"/>
              <a:t>	caroline.harmant@</a:t>
            </a:r>
            <a:r>
              <a:rPr lang="fr-FR" b="0"/>
              <a:t>knauf.com </a:t>
            </a:r>
            <a:r>
              <a:rPr lang="fr-FR" b="0" dirty="0"/>
              <a:t>- 03 89 72 11 23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9756" y="2872356"/>
            <a:ext cx="5668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9DE0"/>
                </a:solidFill>
                <a:latin typeface="Arial"/>
                <a:cs typeface="Arial"/>
              </a:rPr>
              <a:t>Pour toute question sur l’ajout de nouveaux bandeaux</a:t>
            </a:r>
          </a:p>
        </p:txBody>
      </p:sp>
    </p:spTree>
    <p:extLst>
      <p:ext uri="{BB962C8B-B14F-4D97-AF65-F5344CB8AC3E}">
        <p14:creationId xmlns:p14="http://schemas.microsoft.com/office/powerpoint/2010/main" val="267360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RollupImage xmlns="http://schemas.microsoft.com/sharepoint/v3" xsi:nil="true"/>
    <PublishingImageCaption xmlns="http://schemas.microsoft.com/sharepoint/v3" xsi:nil="true"/>
    <_dlc_DocId xmlns="38d08f3f-740e-4e3f-85da-99eb77628cfe">6FS6DEHTZZCV-275919053-1308</_dlc_DocId>
    <_dlc_DocIdUrl xmlns="38d08f3f-740e-4e3f-85da-99eb77628cfe">
      <Url>http://intranet.knauf.fr/marketingcom/_layouts/15/DocIdRedir.aspx?ID=6FS6DEHTZZCV-275919053-1308</Url>
      <Description>6FS6DEHTZZCV-275919053-1308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752C33ADF864BB27A6EF3339C3DA7" ma:contentTypeVersion="8" ma:contentTypeDescription="Create a new document." ma:contentTypeScope="" ma:versionID="9ebf0d48abe130687c4e1da3bad8c7fa">
  <xsd:schema xmlns:xsd="http://www.w3.org/2001/XMLSchema" xmlns:xs="http://www.w3.org/2001/XMLSchema" xmlns:p="http://schemas.microsoft.com/office/2006/metadata/properties" xmlns:ns1="http://schemas.microsoft.com/sharepoint/v3" xmlns:ns2="38d08f3f-740e-4e3f-85da-99eb77628cfe" targetNamespace="http://schemas.microsoft.com/office/2006/metadata/properties" ma:root="true" ma:fieldsID="4c3f663fbfbbe9486ad57823662ebfd2" ns1:_="" ns2:_="">
    <xsd:import namespace="http://schemas.microsoft.com/sharepoint/v3"/>
    <xsd:import namespace="38d08f3f-740e-4e3f-85da-99eb77628c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RollupImage" minOccurs="0"/>
                <xsd:element ref="ns1:PublishingImageCa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7" nillable="true" ma:displayName="Rollup Image" ma:description="" ma:internalName="PublishingRollupImage">
      <xsd:simpleType>
        <xsd:restriction base="dms:Unknown"/>
      </xsd:simpleType>
    </xsd:element>
    <xsd:element name="PublishingImageCaption" ma:index="8" nillable="true" ma:displayName="Image Caption" ma:description="" ma:internalName="PublishingImageCapt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08f3f-740e-4e3f-85da-99eb77628cf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FB4C788B-2633-482E-97DD-7813756C326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d08f3f-740e-4e3f-85da-99eb77628cfe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C19DA2-097B-47F5-AD5C-54BFACE3B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d08f3f-740e-4e3f-85da-99eb77628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F076EF-9542-47D8-BDCC-E35A5121BD9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1BB4ED8-0C8B-4220-81F3-CCED9BA32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673</Words>
  <Application>Microsoft Office PowerPoint</Application>
  <PresentationFormat>Affichage à l'écran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Office-Design</vt:lpstr>
      <vt:lpstr>Présentation PowerPoint</vt:lpstr>
      <vt:lpstr>INSTALLER SA SIGNATURE DE MAIL</vt:lpstr>
      <vt:lpstr>GÉNÉRER SA SIGNATURE DE MAIL</vt:lpstr>
      <vt:lpstr>GÉNÉRER SA SIGNATURE DE MAIL</vt:lpstr>
      <vt:lpstr>GÉNÉRER SA SIGNATURE DE MAIL</vt:lpstr>
      <vt:lpstr>INSTALLER SA SIGNATURE DE MAIL</vt:lpstr>
      <vt:lpstr>INSTALLER SA SIGNATURE DE MAIL</vt:lpstr>
      <vt:lpstr>CONTACT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PowerPint Master</dc:title>
  <dc:creator>Steffen Seiferling</dc:creator>
  <cp:keywords>powerpoint template; Unternehmensvideo; powerpoint vorlage knauf gips kg; PowerPoint Master; powerpoint vorlage; unternehmensfilm; Corporate Design; kurzprofil unternehmen knauf</cp:keywords>
  <cp:lastModifiedBy>Riss, Delphine</cp:lastModifiedBy>
  <cp:revision>262</cp:revision>
  <dcterms:created xsi:type="dcterms:W3CDTF">2016-06-14T11:53:14Z</dcterms:created>
  <dcterms:modified xsi:type="dcterms:W3CDTF">2022-04-04T08:18:43Z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0x010100594752C33ADF864BB27A6EF3339C3DA7</vt:lpwstr>
  </property>
  <property fmtid="{D5CDD505-2E9C-101B-9397-08002B2CF9AE}" pid="3" name="TaxKeyword">
    <vt:lpwstr>1769;#powerpoint vorlage|7f5bc8f8-8a4a-4b9f-8b1b-3fa58907cf13;#745;#Corporate Design|b938783e-14af-49f7-b6e0-ee81900fdaf0;#1771;#kurzprofil unternehmen knauf|9d0c1203-8a03-454a-8206-9524b1041c59;#1770;#powerpoint template|0c82e649-3df1-4d70-ab84-eb2262a8c</vt:lpwstr>
  </property>
  <property fmtid="{D5CDD505-2E9C-101B-9397-08002B2CF9AE}" pid="4" name="knNavItem">
    <vt:lpwstr>142;#PowerPoint Master|0f1bea0e-9859-4f72-9e47-658bd2b81c9c</vt:lpwstr>
  </property>
  <property fmtid="{D5CDD505-2E9C-101B-9397-08002B2CF9AE}" pid="5" name="knCountryMulti">
    <vt:lpwstr/>
  </property>
  <property fmtid="{D5CDD505-2E9C-101B-9397-08002B2CF9AE}" pid="6" name="knLanguage">
    <vt:lpwstr>8;#Deutsch|f3600434-8536-4705-92b7-96cf0892a9f8</vt:lpwstr>
  </property>
  <property fmtid="{D5CDD505-2E9C-101B-9397-08002B2CF9AE}" pid="7" name="knTopicMulti">
    <vt:lpwstr>15;#Corporate Identity ＆ Strategy|0a1e9eaa-8434-4b63-b167-71508bab20df</vt:lpwstr>
  </property>
  <property fmtid="{D5CDD505-2E9C-101B-9397-08002B2CF9AE}" pid="8" name="knCompanyMulti">
    <vt:lpwstr>288;#Knauf Gips KG|480760fa-2645-4cf4-954c-aaa84cce866a</vt:lpwstr>
  </property>
  <property fmtid="{D5CDD505-2E9C-101B-9397-08002B2CF9AE}" pid="9" name="knDepartmentMulti">
    <vt:lpwstr/>
  </property>
  <property fmtid="{D5CDD505-2E9C-101B-9397-08002B2CF9AE}" pid="10" name="knRegionMulti">
    <vt:lpwstr/>
  </property>
  <property fmtid="{D5CDD505-2E9C-101B-9397-08002B2CF9AE}" pid="11" name="knLocationMulti">
    <vt:lpwstr/>
  </property>
  <property fmtid="{D5CDD505-2E9C-101B-9397-08002B2CF9AE}" pid="12" name="_dlc_DocIdItemGuid">
    <vt:lpwstr>317f96f6-7abd-4f21-84e4-135206288d57</vt:lpwstr>
  </property>
</Properties>
</file>